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7" r:id="rId3"/>
    <p:sldId id="1019" r:id="rId4"/>
    <p:sldId id="1039" r:id="rId5"/>
    <p:sldId id="1040" r:id="rId6"/>
    <p:sldId id="1021" r:id="rId7"/>
    <p:sldId id="1041" r:id="rId8"/>
    <p:sldId id="1023" r:id="rId9"/>
    <p:sldId id="1042" r:id="rId10"/>
    <p:sldId id="1026" r:id="rId11"/>
    <p:sldId id="1043" r:id="rId12"/>
    <p:sldId id="1027" r:id="rId13"/>
    <p:sldId id="1044" r:id="rId14"/>
    <p:sldId id="1025" r:id="rId15"/>
    <p:sldId id="1028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机械波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波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的干涉和衍射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图所示，两个做简谐运动的波源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，它们产生的简谐波在空间叠加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已知简谐波在空间的传播速度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340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，两波源的振动频率均为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85 Hz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，并发现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点始终为振动加强点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两波源的相位差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2237" y="905454"/>
            <a:ext cx="1127935" cy="3633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76017"/>
            <a:ext cx="912255" cy="324991"/>
          </a:xfrm>
          <a:prstGeom prst="rect">
            <a:avLst/>
          </a:prstGeom>
        </p:spPr>
      </p:pic>
      <p:pic>
        <p:nvPicPr>
          <p:cNvPr id="5" name="24ty700.jpg" descr="id:21474923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263558" y="1988840"/>
            <a:ext cx="2668931" cy="16561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1565252" y="3068960"/>
                <a:ext cx="641522" cy="5813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40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　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5252" y="3068960"/>
                <a:ext cx="641522" cy="58137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3429000"/>
                <a:ext cx="11485848" cy="2421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简谐波的波长为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则有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NP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18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当两列波在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点都处于波峰时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处于平衡位置且向下振动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处于负向位移最大处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的相位比波源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超前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所以两波源的相位差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429000"/>
                <a:ext cx="11485848" cy="2421240"/>
              </a:xfrm>
              <a:prstGeom prst="rect">
                <a:avLst/>
              </a:prstGeom>
              <a:blipFill>
                <a:blip r:embed="rId6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396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04460" y="3789039"/>
            <a:ext cx="936104" cy="33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垂直的直线上振动加强点的个数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510662"/>
            <a:ext cx="912255" cy="324991"/>
          </a:xfrm>
          <a:prstGeom prst="rect">
            <a:avLst/>
          </a:prstGeom>
        </p:spPr>
      </p:pic>
      <p:pic>
        <p:nvPicPr>
          <p:cNvPr id="4" name="24ty700.jpg" descr="id:2147492317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4839" y="644302"/>
            <a:ext cx="2978999" cy="18485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86694" y="14810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smtClean="0">
                <a:solidFill>
                  <a:srgbClr val="000000"/>
                </a:solidFill>
              </a:rPr>
              <a:t>5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1825275"/>
                <a:ext cx="11485848" cy="45204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垂直的直线上的振动加强点为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根据振动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的性质可知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两列波在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点处具有相同的相位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又因为波源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的相位比波源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的相位领先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由数学知识可知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 m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由几何知识可知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存在关于直线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对称的两个振动加强点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也存在两个关于直线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对称的振动加强点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MQ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9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该振动增强点即为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故过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垂直的直线上的振动增强点有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个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825275"/>
                <a:ext cx="11485848" cy="4520468"/>
              </a:xfrm>
              <a:prstGeom prst="rect">
                <a:avLst/>
              </a:prstGeom>
              <a:blipFill>
                <a:blip r:embed="rId4"/>
                <a:stretch>
                  <a:fillRect l="-796" r="-849" b="-67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2041299"/>
            <a:ext cx="936104" cy="33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783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的衍射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28638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衍射是波所特有的现象，一切波都会产生衍射现象，只有明显和不明显的差异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28638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只有缝、孔的宽度或障碍物的尺寸跟波长相差不多，或者比波长更小时，才能观察到明显的衍射现象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对条件的说明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障碍物或孔的尺寸大小，并不是决定衍射能否发生的条件，仅是衍射现象是否明显的条件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一般情况下，波长较大的波容易产生显著的衍射现象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传到小孔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或障碍物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时，小孔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或障碍物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仿佛是一个新的波源，由它发出与原来同频率的波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称为子波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在小孔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或障碍物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后传播，于是就出现了偏离直线传播的衍射现象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如果障碍物或孔的尺寸比波长大得多，则衍射现象不明显，波近似直线传播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要点2.eps" descr="id:21474923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635" y="918166"/>
            <a:ext cx="1017059" cy="3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60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对明显衍射发生条件的理解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波的衍射是波在传播过程中所具有的特征之一，衍射是否明显，通常就是以孔或缝的宽度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与波长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的比值为标准，在一定范围内比值越小，衍射现象相对越明显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发生明显衍射时，并不一定能清楚地观察到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如当孔的尺寸远远小于水波的波长时，衍射应当非常明显，但因孔很小，单位时间内通过的能量很小，又分布到很大的区域上，水波振幅非常小，也不容易观察到明显的衍射现象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110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0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(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如图所示是观察水面波衍射的实验装置，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是两块挡板，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是一个孔，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是波源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图中已画出波源所在区域的传播情况，每两条相邻波纹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图中曲线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之间的距离表示一个波长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关于波经过孔之后的传播情况，下列描述中正确的是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此时能明显观察到波的衍射现象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水波通过挡板前后波纹间距离不变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如果将孔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扩大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有可能观察不到明显的衍射现象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如果孔的大小不变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使波源频率增大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能更明显观察到衍射现象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0164"/>
            <a:ext cx="1224136" cy="393921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4616177"/>
            <a:ext cx="912255" cy="324991"/>
          </a:xfrm>
          <a:prstGeom prst="rect">
            <a:avLst/>
          </a:prstGeom>
        </p:spPr>
      </p:pic>
      <p:pic>
        <p:nvPicPr>
          <p:cNvPr id="5" name="hjbdf336.jpg" descr="id:21474923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55446" y="2492896"/>
            <a:ext cx="2170864" cy="12961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4551511"/>
            <a:ext cx="1454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B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5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37285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孔的尺寸与波长相近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能明显观察到波的衍射现象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水波通过挡板前后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频率由波源决定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保持不变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波速由介质决定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可知波长不变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故水波通过挡板前后波纹间距离不变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如果将孔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扩大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有可能不再符合产生明显衍射的条件而观察不到明显的衍射现象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如果孔的大小不变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使波源频率增大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波长变短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有可能孔的尺寸远大于波长而观察不到明显的衍射现象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3728521"/>
              </a:xfrm>
              <a:blipFill>
                <a:blip r:embed="rId2"/>
                <a:stretch>
                  <a:fillRect l="-796" r="-849" b="-9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80728"/>
            <a:ext cx="864096" cy="307967"/>
          </a:xfrm>
          <a:prstGeom prst="rect">
            <a:avLst/>
          </a:prstGeom>
        </p:spPr>
      </p:pic>
      <p:pic>
        <p:nvPicPr>
          <p:cNvPr id="5" name="hjbdf336.jpg" descr="id:21474923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247334" y="3933056"/>
            <a:ext cx="277388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32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的叠加原理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波的独立性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几列波在介质中传播，相遇后仍能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保持各自原有的运动特征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波长、频率、振幅等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不变并继续传播，就像没有与其他波相遇过一样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波的叠加原理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在相遇区域内，介质中的质点同时参加相遇的波列的振动，质点的位移等于相遇波列单独存在时在该处引起的位移的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矢量和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255" y="1722978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的干涉现象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波的干涉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振动频率和振动方向相同的两列波叠加后，振动加强和振动减弱的区域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相互间隔、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稳定分布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的现象，称为波的干涉，形成的图样称为干涉图样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09199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形成干涉的条件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只有频率相同、振动方向相同的波才可能发生干涉现象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稳定干涉图样的产生是有条件的，必须是两列同类的波，并且波的频率相同、振动方向在同一直线上、相位差恒定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如果两列波的频率不相等，在同一种介质中传播时其波长就不相等，这样不能形成稳定的振动加强点和减弱点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因此我们就看不到稳定的干涉图样，只能是一般的振动叠加现象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明显的干涉图样和稳定的干涉图样意义是不同的，明显的干涉图样除了满足干涉条件外，还必须满足两列波振幅差别不大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振幅越是接近，干涉图样越明显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2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干涉图样及其特征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干涉图样如图所示，图中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为两个频率和振动方向相同的波源，实线表示波峰，虚线表示波谷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两条实线相交和两条虚线相交的位置的振动得到加强，实线与虚线相交的位置振动减弱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jer245a.jpg" descr="id:2147492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81843" y="2492896"/>
            <a:ext cx="3609707" cy="22021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3254" y="371103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特征：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加强区和减弱区的位置固定不变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加强区始终加强，减弱区始终减弱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加强区与减弱区的位置不随时间变化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加强区与减弱区互相间隔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564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的衍射现象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波的衍射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波绕过障碍物继续传播的现象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水波的衍射现象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水波的衍射现象及在波长一定的情况下狭缝宽度对衍射实验的影响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实验装置：在水波槽中放入两块挡板，挡板间留一狭缝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98133"/>
            <a:ext cx="1426973" cy="379472"/>
          </a:xfrm>
          <a:prstGeom prst="rect">
            <a:avLst/>
          </a:prstGeom>
        </p:spPr>
      </p:pic>
      <p:pic>
        <p:nvPicPr>
          <p:cNvPr id="4" name="hjer241a.jpg" descr="id:21474922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4293096"/>
            <a:ext cx="232202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59372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现象：水波绕过小孔或障碍物继续传播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9372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当狭缝的宽度远大于水波的波长时，没有明显的衍射现象；当狭缝的宽度接近水波的波长时，水波通过狭缝后成为近似于点波源发出的波，衍射现象更加明显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9372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进一步实验证明，当障碍物或狭缝的尺寸跟波长相差不大，或者比波长更小时，才能观察到明显的衍射现象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er241a.jpg" descr="id:2147492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3140968"/>
            <a:ext cx="2322024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429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47622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的干涉中振动加强点和振动减弱点的判断方法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条件判断法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182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振动频率和振动情况相同的两波源产生的两列波叠加时，振动加强、减弱的条件：设某点到两波源的距离差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即波程差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，即半波长的偶数倍时，该点为振动加强点，当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±3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，即半波长的奇数倍时，该点为振动减弱点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若两波源的振动步调相反，则上述结论正好相反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476225"/>
              </a:xfrm>
              <a:blipFill>
                <a:blip r:embed="rId2"/>
                <a:stretch>
                  <a:fillRect l="-796" r="-849" b="-2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23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628800"/>
            <a:ext cx="1080441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现象判断法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在振动加强点总是波峰和波峰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或波谷和波谷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相遇，在振动减弱点总是波峰和波谷相遇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反过来，若某点总是波峰和波峰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或波谷和波谷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相遇，则该点为振动加强点；若某点总是波峰和波谷相遇，则该点为振动减弱点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因波的速度相同，两列波的两个波峰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在传播方向上到某点的距离相同，波峰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会同时到达该点，则该点就是振动加强点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速度合成法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在两列波相遇时，若两列波分别引起某质点的振动方向总是相同，则该质点是振动加强点，若总是相反，则为振动减弱点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26295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1431</Words>
  <Application>Microsoft Office PowerPoint</Application>
  <PresentationFormat>自定义</PresentationFormat>
  <Paragraphs>63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2025-06-18T02:38:03Z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